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60" r:id="rId3"/>
    <p:sldId id="258" r:id="rId4"/>
    <p:sldId id="257" r:id="rId5"/>
    <p:sldId id="262" r:id="rId6"/>
    <p:sldId id="259" r:id="rId7"/>
    <p:sldId id="261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34975-AB41-4712-9416-FCC5E4F93BE9}" v="7" dt="2026-02-26T09:40:20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80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94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54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9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5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37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80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86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54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6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ED830A-220C-4EAF-9646-4F86DEF7C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2D1A37-7C2A-4258-95A8-919D781C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B81812-87DE-F850-EE3F-5B72B5AB2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195" y="4393498"/>
            <a:ext cx="11292555" cy="1143356"/>
          </a:xfrm>
        </p:spPr>
        <p:txBody>
          <a:bodyPr anchor="t">
            <a:normAutofit fontScale="90000"/>
          </a:bodyPr>
          <a:lstStyle/>
          <a:p>
            <a:r>
              <a:rPr lang="cs-CZ" sz="3600" dirty="0"/>
              <a:t>Venkovní volně přístupné </a:t>
            </a:r>
            <a:r>
              <a:rPr lang="cs-CZ" sz="3600" dirty="0" err="1"/>
              <a:t>workoutové</a:t>
            </a:r>
            <a:r>
              <a:rPr lang="cs-CZ" sz="3600" dirty="0"/>
              <a:t> hřiště</a:t>
            </a:r>
            <a:br>
              <a:rPr lang="cs-CZ" sz="2200" dirty="0"/>
            </a:br>
            <a:r>
              <a:rPr lang="cs-CZ" sz="2200" dirty="0"/>
              <a:t>3. základní škola, Rakovník, Okružní 2331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CB4923-AC83-26D5-A26C-B5DE8CE17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830405"/>
            <a:ext cx="9836027" cy="734043"/>
          </a:xfrm>
        </p:spPr>
        <p:txBody>
          <a:bodyPr>
            <a:normAutofit/>
          </a:bodyPr>
          <a:lstStyle/>
          <a:p>
            <a:r>
              <a:rPr lang="cs-CZ" dirty="0"/>
              <a:t>Participativní rozpočet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4B982-45D1-C479-C95E-AD3E8BAF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45354" b="6678"/>
          <a:stretch/>
        </p:blipFill>
        <p:spPr>
          <a:xfrm>
            <a:off x="20" y="-32762"/>
            <a:ext cx="12191979" cy="404986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A1DF79-291C-49AD-B98C-192784643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626" y="496546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Grafika, Písmo, umění, černobílá&#10;&#10;Obsah vygenerovaný umělou inteligencí může být nesprávný.">
            <a:extLst>
              <a:ext uri="{FF2B5EF4-FFF2-40B4-BE49-F238E27FC236}">
                <a16:creationId xmlns:a16="http://schemas.microsoft.com/office/drawing/2014/main" id="{29BF0CFC-EDCB-8FFB-1711-B630AE134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589" y="5196076"/>
            <a:ext cx="1070549" cy="11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75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1E8F8-9AFD-5A79-ED8A-475DCEBE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10908792" cy="1294228"/>
          </a:xfrm>
        </p:spPr>
        <p:txBody>
          <a:bodyPr>
            <a:noAutofit/>
          </a:bodyPr>
          <a:lstStyle/>
          <a:p>
            <a:r>
              <a:rPr lang="cs-CZ" sz="3600" dirty="0"/>
              <a:t>DĚKUJEME ZA VAŠI POZORNOST A PODPORU</a:t>
            </a: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endParaRPr lang="cs-CZ" sz="3600" dirty="0"/>
          </a:p>
        </p:txBody>
      </p:sp>
      <p:pic>
        <p:nvPicPr>
          <p:cNvPr id="4" name="Obrázek 3" descr="Obsah obrázku Grafika, Písmo, umění, černobílá&#10;&#10;Obsah vygenerovaný umělou inteligencí může být nesprávný.">
            <a:extLst>
              <a:ext uri="{FF2B5EF4-FFF2-40B4-BE49-F238E27FC236}">
                <a16:creationId xmlns:a16="http://schemas.microsoft.com/office/drawing/2014/main" id="{0AABB3E4-F175-15F8-0ECF-B506126C7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589" y="5196076"/>
            <a:ext cx="1070549" cy="11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FC3D9-9C2A-CF2B-C515-6198337CC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Umístění</a:t>
            </a:r>
          </a:p>
        </p:txBody>
      </p:sp>
      <p:pic>
        <p:nvPicPr>
          <p:cNvPr id="6" name="Obrázek 5" descr="Obsah obrázku Grafika, Písmo, umění, černobílá&#10;&#10;Obsah vygenerovaný umělou inteligencí může být nesprávný.">
            <a:extLst>
              <a:ext uri="{FF2B5EF4-FFF2-40B4-BE49-F238E27FC236}">
                <a16:creationId xmlns:a16="http://schemas.microsoft.com/office/drawing/2014/main" id="{5FBB2DC2-8EBF-8023-FAA1-E720EF8B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589" y="5196076"/>
            <a:ext cx="1070549" cy="1143357"/>
          </a:xfrm>
          <a:prstGeom prst="rect">
            <a:avLst/>
          </a:prstGeom>
        </p:spPr>
      </p:pic>
      <p:pic>
        <p:nvPicPr>
          <p:cNvPr id="8" name="Zástupný obsah 7" descr="Obsah obrázku Letecké snímkování, Urbánní design, předměstí, budova&#10;&#10;Obsah generovaný pomocí AI může být nesprávný.">
            <a:extLst>
              <a:ext uri="{FF2B5EF4-FFF2-40B4-BE49-F238E27FC236}">
                <a16:creationId xmlns:a16="http://schemas.microsoft.com/office/drawing/2014/main" id="{E567A765-1F69-1D97-EB4E-4124FEAF0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86" y="1733827"/>
            <a:ext cx="6661626" cy="4996220"/>
          </a:xfrm>
        </p:spPr>
      </p:pic>
    </p:spTree>
    <p:extLst>
      <p:ext uri="{BB962C8B-B14F-4D97-AF65-F5344CB8AC3E}">
        <p14:creationId xmlns:p14="http://schemas.microsoft.com/office/powerpoint/2010/main" val="1470883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4C0A9-D65C-F010-74E5-B95EAE6B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Stávající stav</a:t>
            </a:r>
          </a:p>
        </p:txBody>
      </p:sp>
      <p:pic>
        <p:nvPicPr>
          <p:cNvPr id="6" name="Obrázek 5" descr="Obsah obrázku Grafika, Písmo, umění, černobílá&#10;&#10;Obsah vygenerovaný umělou inteligencí může být nesprávný.">
            <a:extLst>
              <a:ext uri="{FF2B5EF4-FFF2-40B4-BE49-F238E27FC236}">
                <a16:creationId xmlns:a16="http://schemas.microsoft.com/office/drawing/2014/main" id="{5DFE661A-F882-C1ED-81DC-9073C6DA4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589" y="5196076"/>
            <a:ext cx="1070549" cy="1143357"/>
          </a:xfrm>
          <a:prstGeom prst="rect">
            <a:avLst/>
          </a:prstGeom>
        </p:spPr>
      </p:pic>
      <p:pic>
        <p:nvPicPr>
          <p:cNvPr id="7" name="Zástupný obsah 6" descr="Obsah obrázku venku, tráva, rostlina, Terénní úpravy&#10;&#10;Obsah generovaný pomocí AI může být nesprávný.">
            <a:extLst>
              <a:ext uri="{FF2B5EF4-FFF2-40B4-BE49-F238E27FC236}">
                <a16:creationId xmlns:a16="http://schemas.microsoft.com/office/drawing/2014/main" id="{5454B4F7-19C9-99A6-14C2-40A65FE0E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02" y="1718309"/>
            <a:ext cx="6559273" cy="491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70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FF800-801B-D922-A41C-A4893CB6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</a:t>
            </a:r>
            <a:r>
              <a:rPr lang="cs-CZ" dirty="0" err="1"/>
              <a:t>workoutového</a:t>
            </a:r>
            <a:r>
              <a:rPr lang="cs-CZ" dirty="0"/>
              <a:t> hřiště</a:t>
            </a:r>
          </a:p>
        </p:txBody>
      </p:sp>
      <p:pic>
        <p:nvPicPr>
          <p:cNvPr id="6" name="Obrázek 5" descr="Obsah obrázku Grafika, Písmo, umění, černobílá&#10;&#10;Obsah vygenerovaný umělou inteligencí může být nesprávný.">
            <a:extLst>
              <a:ext uri="{FF2B5EF4-FFF2-40B4-BE49-F238E27FC236}">
                <a16:creationId xmlns:a16="http://schemas.microsoft.com/office/drawing/2014/main" id="{4C5C6B0C-AD86-3DA4-B8EF-CDECA3699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589" y="5196076"/>
            <a:ext cx="1070549" cy="1143357"/>
          </a:xfrm>
          <a:prstGeom prst="rect">
            <a:avLst/>
          </a:prstGeom>
        </p:spPr>
      </p:pic>
      <p:pic>
        <p:nvPicPr>
          <p:cNvPr id="10" name="Zástupný obsah 9" descr="Obsah obrázku diagram, Plán, Technický výkres, schématické&#10;&#10;Obsah generovaný pomocí AI může být nesprávný.">
            <a:extLst>
              <a:ext uri="{FF2B5EF4-FFF2-40B4-BE49-F238E27FC236}">
                <a16:creationId xmlns:a16="http://schemas.microsoft.com/office/drawing/2014/main" id="{1BC29A30-D831-C3F4-A4FD-8135EC53D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9887" y="1580650"/>
            <a:ext cx="6634114" cy="50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57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4BD2E-7F7A-E44A-18D9-96223FCC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</a:t>
            </a:r>
            <a:r>
              <a:rPr lang="cs-CZ" dirty="0" err="1"/>
              <a:t>workoutového</a:t>
            </a:r>
            <a:r>
              <a:rPr lang="cs-CZ" dirty="0"/>
              <a:t> hřiště</a:t>
            </a:r>
          </a:p>
        </p:txBody>
      </p:sp>
      <p:pic>
        <p:nvPicPr>
          <p:cNvPr id="6" name="Obrázek 5" descr="Obsah obrázku Grafika, Písmo, umění, černobílá&#10;&#10;Obsah vygenerovaný umělou inteligencí může být nesprávný.">
            <a:extLst>
              <a:ext uri="{FF2B5EF4-FFF2-40B4-BE49-F238E27FC236}">
                <a16:creationId xmlns:a16="http://schemas.microsoft.com/office/drawing/2014/main" id="{615A1AE1-8B9D-9CC7-CFCA-1F5D16D15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589" y="5196076"/>
            <a:ext cx="1070549" cy="1143357"/>
          </a:xfrm>
          <a:prstGeom prst="rect">
            <a:avLst/>
          </a:prstGeom>
        </p:spPr>
      </p:pic>
      <p:pic>
        <p:nvPicPr>
          <p:cNvPr id="8" name="Zástupný obsah 7" descr="Obsah obrázku dětské hřiště, Venkovní hrací vybavení, venku, prolézačka&#10;&#10;Obsah generovaný pomocí AI může být nesprávný.">
            <a:extLst>
              <a:ext uri="{FF2B5EF4-FFF2-40B4-BE49-F238E27FC236}">
                <a16:creationId xmlns:a16="http://schemas.microsoft.com/office/drawing/2014/main" id="{C8F6F47C-F2BE-E7F1-351C-DDBFE6DA8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1162" y="1737359"/>
            <a:ext cx="8357188" cy="47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78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DBFC6-DF3E-7F94-6DF0-0E2D0F9AC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</a:t>
            </a:r>
          </a:p>
        </p:txBody>
      </p:sp>
      <p:pic>
        <p:nvPicPr>
          <p:cNvPr id="6" name="Obrázek 5" descr="Obsah obrázku Grafika, Písmo, umění, černobílá&#10;&#10;Obsah vygenerovaný umělou inteligencí může být nesprávný.">
            <a:extLst>
              <a:ext uri="{FF2B5EF4-FFF2-40B4-BE49-F238E27FC236}">
                <a16:creationId xmlns:a16="http://schemas.microsoft.com/office/drawing/2014/main" id="{47605C4B-20D2-D41F-E70A-DA853302D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589" y="5196076"/>
            <a:ext cx="1070549" cy="1143357"/>
          </a:xfrm>
          <a:prstGeom prst="rect">
            <a:avLst/>
          </a:prstGeom>
        </p:spPr>
      </p:pic>
      <p:pic>
        <p:nvPicPr>
          <p:cNvPr id="8" name="Zástupný obsah 7" descr="Obsah obrázku text, snímek obrazovky, číslo, řada/pruh&#10;&#10;Obsah generovaný pomocí AI může být nesprávný.">
            <a:extLst>
              <a:ext uri="{FF2B5EF4-FFF2-40B4-BE49-F238E27FC236}">
                <a16:creationId xmlns:a16="http://schemas.microsoft.com/office/drawing/2014/main" id="{DA8C8F1D-BBBA-B498-D78E-57A0397AA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731" y="2003117"/>
            <a:ext cx="12074129" cy="301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30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22DD1-B7C1-AFBF-4188-753A72FF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4B086D-D6FA-4B5C-7212-C0C7A0C6C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2210737"/>
            <a:ext cx="9922764" cy="383872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3200" dirty="0"/>
              <a:t>volně přístupné pro širokou veřejnost </a:t>
            </a:r>
          </a:p>
          <a:p>
            <a:pPr>
              <a:buFontTx/>
              <a:buChar char="-"/>
            </a:pPr>
            <a:r>
              <a:rPr lang="cs-CZ" sz="3200" dirty="0"/>
              <a:t>při  volných hodinách pro žáky naší školy</a:t>
            </a:r>
          </a:p>
          <a:p>
            <a:pPr marL="0" indent="0">
              <a:buNone/>
            </a:pPr>
            <a:r>
              <a:rPr lang="cs-CZ" sz="3200" dirty="0"/>
              <a:t>- při výuce tělesné výchovy</a:t>
            </a:r>
          </a:p>
          <a:p>
            <a:r>
              <a:rPr lang="cs-CZ" sz="3200" dirty="0"/>
              <a:t>na jednorázové akce - závody a soutěže</a:t>
            </a:r>
          </a:p>
        </p:txBody>
      </p:sp>
      <p:pic>
        <p:nvPicPr>
          <p:cNvPr id="4" name="Obrázek 3" descr="Obsah obrázku Grafika, Písmo, umění, černobílá&#10;&#10;Obsah vygenerovaný umělou inteligencí může být nesprávný.">
            <a:extLst>
              <a:ext uri="{FF2B5EF4-FFF2-40B4-BE49-F238E27FC236}">
                <a16:creationId xmlns:a16="http://schemas.microsoft.com/office/drawing/2014/main" id="{16A07583-C484-3D0F-A2E7-32E8EF470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589" y="5196076"/>
            <a:ext cx="1070549" cy="11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1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41B96-E9D7-D5F1-536C-A02F4EDF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Vzdálenost od silnice je dostatečná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A36A74-1CB7-ECE0-E7B2-9E609A5D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17" y="1907380"/>
            <a:ext cx="5651245" cy="31788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41712E-E5D4-DA34-8EBE-D1897C976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8" y="1907380"/>
            <a:ext cx="5651243" cy="3178825"/>
          </a:xfrm>
          <a:prstGeom prst="rect">
            <a:avLst/>
          </a:prstGeom>
        </p:spPr>
      </p:pic>
      <p:pic>
        <p:nvPicPr>
          <p:cNvPr id="8" name="Obrázek 7" descr="Obsah obrázku Grafika, Písmo, umění, černobílá&#10;&#10;Obsah vygenerovaný umělou inteligencí může být nesprávný.">
            <a:extLst>
              <a:ext uri="{FF2B5EF4-FFF2-40B4-BE49-F238E27FC236}">
                <a16:creationId xmlns:a16="http://schemas.microsoft.com/office/drawing/2014/main" id="{B722F59D-F315-17D1-26A7-8153E3DB3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589" y="5196076"/>
            <a:ext cx="1070549" cy="11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10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3F6C6-C7A2-0581-D92B-962A7007C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Doplnit mobiliář a chodník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8603D6-B01D-D977-CB82-54C0A55BF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9"/>
          <a:stretch>
            <a:fillRect/>
          </a:stretch>
        </p:blipFill>
        <p:spPr>
          <a:xfrm>
            <a:off x="4925553" y="1870534"/>
            <a:ext cx="3089068" cy="48228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18825C5-0668-D84E-F385-B014BC3E8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8" y="4386677"/>
            <a:ext cx="4100844" cy="23067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3FFCE33-48E8-B373-4C26-70408F625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5" y="1870534"/>
            <a:ext cx="4100842" cy="2306724"/>
          </a:xfrm>
          <a:prstGeom prst="rect">
            <a:avLst/>
          </a:prstGeom>
        </p:spPr>
      </p:pic>
      <p:pic>
        <p:nvPicPr>
          <p:cNvPr id="10" name="Obrázek 9" descr="Obsah obrázku Grafika, Písmo, umění, černobílá&#10;&#10;Obsah vygenerovaný umělou inteligencí může být nesprávný.">
            <a:extLst>
              <a:ext uri="{FF2B5EF4-FFF2-40B4-BE49-F238E27FC236}">
                <a16:creationId xmlns:a16="http://schemas.microsoft.com/office/drawing/2014/main" id="{B7B461B4-358A-14BD-1545-AEB8FF987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589" y="5196076"/>
            <a:ext cx="1070549" cy="114335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8C1820A-34BF-4914-1FA3-5844B2ADD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r="9077" b="38638"/>
          <a:stretch>
            <a:fillRect/>
          </a:stretch>
        </p:blipFill>
        <p:spPr>
          <a:xfrm>
            <a:off x="8219302" y="518567"/>
            <a:ext cx="3797226" cy="4536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3500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72</Words>
  <Application>Microsoft Office PowerPoint</Application>
  <PresentationFormat>Širokoúhlá obrazovka</PresentationFormat>
  <Paragraphs>15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Neue Haas Grotesk Text Pro</vt:lpstr>
      <vt:lpstr>BjornVTI</vt:lpstr>
      <vt:lpstr>Venkovní volně přístupné workoutové hřiště 3. základní škola, Rakovník, Okružní 2331</vt:lpstr>
      <vt:lpstr>Umístění</vt:lpstr>
      <vt:lpstr>Stávající stav</vt:lpstr>
      <vt:lpstr>Návrh workoutového hřiště</vt:lpstr>
      <vt:lpstr>Vizualizace workoutového hřiště</vt:lpstr>
      <vt:lpstr>Rozpočet</vt:lpstr>
      <vt:lpstr>Využití:</vt:lpstr>
      <vt:lpstr>Vzdálenost od silnice je dostatečná</vt:lpstr>
      <vt:lpstr>Doplnit mobiliář a chodník</vt:lpstr>
      <vt:lpstr>DĚKUJEME ZA VAŠI POZORNOST A PODPORU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Steidl</dc:creator>
  <cp:lastModifiedBy>Petr Steidl</cp:lastModifiedBy>
  <cp:revision>6</cp:revision>
  <dcterms:created xsi:type="dcterms:W3CDTF">2025-03-24T07:59:02Z</dcterms:created>
  <dcterms:modified xsi:type="dcterms:W3CDTF">2026-03-23T17:14:15Z</dcterms:modified>
</cp:coreProperties>
</file>